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7" r:id="rId6"/>
    <p:sldId id="258" r:id="rId7"/>
    <p:sldId id="274" r:id="rId8"/>
    <p:sldId id="269" r:id="rId9"/>
    <p:sldId id="270" r:id="rId10"/>
    <p:sldId id="262" r:id="rId11"/>
    <p:sldId id="261" r:id="rId12"/>
    <p:sldId id="273" r:id="rId13"/>
    <p:sldId id="263" r:id="rId14"/>
    <p:sldId id="268" r:id="rId15"/>
    <p:sldId id="271" r:id="rId16"/>
    <p:sldId id="265" r:id="rId17"/>
    <p:sldId id="266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B10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C14417-911F-446F-997C-D3FBEB6DD4F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75BBDDB-2528-4AD8-B132-656B5490FF3D}">
      <dgm:prSet phldrT="[Текст]"/>
      <dgm:spPr>
        <a:solidFill>
          <a:srgbClr val="B5B10F"/>
        </a:solidFill>
        <a:scene3d>
          <a:camera prst="orthographicFront"/>
          <a:lightRig rig="threePt" dir="t"/>
        </a:scene3d>
        <a:sp3d>
          <a:bevelT w="127000" h="127000"/>
        </a:sp3d>
      </dgm:spPr>
      <dgm:t>
        <a:bodyPr/>
        <a:lstStyle/>
        <a:p>
          <a:r>
            <a:rPr lang="uk-UA" dirty="0" smtClean="0"/>
            <a:t>вірусологічна мета</a:t>
          </a:r>
          <a:endParaRPr lang="uk-UA" dirty="0"/>
        </a:p>
      </dgm:t>
    </dgm:pt>
    <dgm:pt modelId="{C5E5A740-B701-4E08-87DD-87C806CEC81F}" type="parTrans" cxnId="{53B72758-95A7-4FA1-9CD9-17EEE45BA024}">
      <dgm:prSet/>
      <dgm:spPr/>
      <dgm:t>
        <a:bodyPr/>
        <a:lstStyle/>
        <a:p>
          <a:endParaRPr lang="uk-UA"/>
        </a:p>
      </dgm:t>
    </dgm:pt>
    <dgm:pt modelId="{60166BC2-C4EF-4CA4-A618-2E6250BAD8DC}" type="sibTrans" cxnId="{53B72758-95A7-4FA1-9CD9-17EEE45BA024}">
      <dgm:prSet/>
      <dgm:spPr/>
      <dgm:t>
        <a:bodyPr/>
        <a:lstStyle/>
        <a:p>
          <a:endParaRPr lang="uk-UA"/>
        </a:p>
      </dgm:t>
    </dgm:pt>
    <dgm:pt modelId="{5E8C8A68-9907-4E02-9624-8C9A6C0AA1D4}">
      <dgm:prSet phldrT="[Текст]"/>
      <dgm:spPr>
        <a:solidFill>
          <a:srgbClr val="B5B10F"/>
        </a:solidFill>
        <a:scene3d>
          <a:camera prst="orthographicFront"/>
          <a:lightRig rig="threePt" dir="t"/>
        </a:scene3d>
        <a:sp3d>
          <a:bevelT w="127000" h="127000"/>
        </a:sp3d>
      </dgm:spPr>
      <dgm:t>
        <a:bodyPr/>
        <a:lstStyle/>
        <a:p>
          <a:r>
            <a:rPr lang="uk-UA" dirty="0" smtClean="0"/>
            <a:t>імунологічна мета</a:t>
          </a:r>
          <a:endParaRPr lang="uk-UA" dirty="0"/>
        </a:p>
      </dgm:t>
    </dgm:pt>
    <dgm:pt modelId="{AE214957-638E-4B1C-9FDF-FDE168F08FEE}" type="parTrans" cxnId="{62285086-97A6-41B3-9B11-39FE7890D218}">
      <dgm:prSet/>
      <dgm:spPr/>
      <dgm:t>
        <a:bodyPr/>
        <a:lstStyle/>
        <a:p>
          <a:endParaRPr lang="uk-UA"/>
        </a:p>
      </dgm:t>
    </dgm:pt>
    <dgm:pt modelId="{4955CFEE-63D0-4285-B689-09414495AC49}" type="sibTrans" cxnId="{62285086-97A6-41B3-9B11-39FE7890D218}">
      <dgm:prSet/>
      <dgm:spPr/>
      <dgm:t>
        <a:bodyPr/>
        <a:lstStyle/>
        <a:p>
          <a:endParaRPr lang="uk-UA"/>
        </a:p>
      </dgm:t>
    </dgm:pt>
    <dgm:pt modelId="{64336FEA-F2C8-464D-8C09-F0AC4BE0AAE8}">
      <dgm:prSet phldrT="[Текст]"/>
      <dgm:spPr>
        <a:solidFill>
          <a:srgbClr val="B5B10F"/>
        </a:solidFill>
        <a:scene3d>
          <a:camera prst="orthographicFront"/>
          <a:lightRig rig="threePt" dir="t"/>
        </a:scene3d>
        <a:sp3d>
          <a:bevelT w="127000" h="127000"/>
        </a:sp3d>
      </dgm:spPr>
      <dgm:t>
        <a:bodyPr/>
        <a:lstStyle/>
        <a:p>
          <a:r>
            <a:rPr lang="uk-UA" dirty="0" smtClean="0"/>
            <a:t>клінічна мета</a:t>
          </a:r>
          <a:endParaRPr lang="uk-UA" dirty="0"/>
        </a:p>
      </dgm:t>
    </dgm:pt>
    <dgm:pt modelId="{33569905-E3EB-4E77-AE80-EE6C79FF3553}" type="parTrans" cxnId="{0AFAA648-EC92-42B3-9759-39F5F98FEC5B}">
      <dgm:prSet/>
      <dgm:spPr/>
      <dgm:t>
        <a:bodyPr/>
        <a:lstStyle/>
        <a:p>
          <a:endParaRPr lang="uk-UA"/>
        </a:p>
      </dgm:t>
    </dgm:pt>
    <dgm:pt modelId="{7ECB0FA2-97D3-4E5A-8FB6-39DE18571AF7}" type="sibTrans" cxnId="{0AFAA648-EC92-42B3-9759-39F5F98FEC5B}">
      <dgm:prSet/>
      <dgm:spPr/>
      <dgm:t>
        <a:bodyPr/>
        <a:lstStyle/>
        <a:p>
          <a:endParaRPr lang="uk-UA"/>
        </a:p>
      </dgm:t>
    </dgm:pt>
    <dgm:pt modelId="{FBB8F121-C51A-4DCF-82E2-2DAD8B521F2E}">
      <dgm:prSet/>
      <dgm:spPr>
        <a:solidFill>
          <a:srgbClr val="B5B10F"/>
        </a:solidFill>
        <a:scene3d>
          <a:camera prst="orthographicFront"/>
          <a:lightRig rig="threePt" dir="t"/>
        </a:scene3d>
        <a:sp3d>
          <a:bevelT w="127000" h="127000"/>
        </a:sp3d>
      </dgm:spPr>
      <dgm:t>
        <a:bodyPr/>
        <a:lstStyle/>
        <a:p>
          <a:r>
            <a:rPr lang="uk-UA" dirty="0" smtClean="0"/>
            <a:t>епідеміологічна мета</a:t>
          </a:r>
          <a:endParaRPr lang="uk-UA" dirty="0"/>
        </a:p>
      </dgm:t>
    </dgm:pt>
    <dgm:pt modelId="{1D222551-B849-45C8-A522-78DEA5AD9D23}" type="parTrans" cxnId="{7649A90D-9726-418F-9292-A6D17F6A26BF}">
      <dgm:prSet/>
      <dgm:spPr/>
      <dgm:t>
        <a:bodyPr/>
        <a:lstStyle/>
        <a:p>
          <a:endParaRPr lang="uk-UA"/>
        </a:p>
      </dgm:t>
    </dgm:pt>
    <dgm:pt modelId="{A50F51F2-813B-45A5-97AE-1E223AC16CF8}" type="sibTrans" cxnId="{7649A90D-9726-418F-9292-A6D17F6A26BF}">
      <dgm:prSet/>
      <dgm:spPr/>
      <dgm:t>
        <a:bodyPr/>
        <a:lstStyle/>
        <a:p>
          <a:endParaRPr lang="uk-UA"/>
        </a:p>
      </dgm:t>
    </dgm:pt>
    <dgm:pt modelId="{DFF89FE3-9601-4A7E-8F06-C8F56DF29278}" type="pres">
      <dgm:prSet presAssocID="{26C14417-911F-446F-997C-D3FBEB6DD4F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3E06FBB-FC29-4A53-AE13-DFB9FB2F3DF9}" type="pres">
      <dgm:prSet presAssocID="{375BBDDB-2528-4AD8-B132-656B5490FF3D}" presName="comp" presStyleCnt="0"/>
      <dgm:spPr/>
    </dgm:pt>
    <dgm:pt modelId="{795C2001-50BD-4835-809C-9B2727CFF755}" type="pres">
      <dgm:prSet presAssocID="{375BBDDB-2528-4AD8-B132-656B5490FF3D}" presName="box" presStyleLbl="node1" presStyleIdx="0" presStyleCnt="4"/>
      <dgm:spPr/>
      <dgm:t>
        <a:bodyPr/>
        <a:lstStyle/>
        <a:p>
          <a:endParaRPr lang="uk-UA"/>
        </a:p>
      </dgm:t>
    </dgm:pt>
    <dgm:pt modelId="{77B4D977-33C1-4B5E-B01A-15682005C11F}" type="pres">
      <dgm:prSet presAssocID="{375BBDDB-2528-4AD8-B132-656B5490FF3D}" presName="img" presStyleLbl="fgImgPlace1" presStyleIdx="0" presStyleCnt="4" custScaleX="616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B4694B6-5EE6-4498-841E-54CF64CC0CF1}" type="pres">
      <dgm:prSet presAssocID="{375BBDDB-2528-4AD8-B132-656B5490FF3D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B7BA6E-17F9-4102-83D2-7187ABAB2EC8}" type="pres">
      <dgm:prSet presAssocID="{60166BC2-C4EF-4CA4-A618-2E6250BAD8DC}" presName="spacer" presStyleCnt="0"/>
      <dgm:spPr/>
    </dgm:pt>
    <dgm:pt modelId="{4FF66D11-E38C-4F07-8627-BC58D74D3C09}" type="pres">
      <dgm:prSet presAssocID="{5E8C8A68-9907-4E02-9624-8C9A6C0AA1D4}" presName="comp" presStyleCnt="0"/>
      <dgm:spPr/>
    </dgm:pt>
    <dgm:pt modelId="{ECB59B97-B33A-4AA1-A2CF-E16BADF3A441}" type="pres">
      <dgm:prSet presAssocID="{5E8C8A68-9907-4E02-9624-8C9A6C0AA1D4}" presName="box" presStyleLbl="node1" presStyleIdx="1" presStyleCnt="4"/>
      <dgm:spPr/>
      <dgm:t>
        <a:bodyPr/>
        <a:lstStyle/>
        <a:p>
          <a:endParaRPr lang="uk-UA"/>
        </a:p>
      </dgm:t>
    </dgm:pt>
    <dgm:pt modelId="{688E1D23-F178-4875-AB44-FE5193D362B4}" type="pres">
      <dgm:prSet presAssocID="{5E8C8A68-9907-4E02-9624-8C9A6C0AA1D4}" presName="img" presStyleLbl="fgImgPlace1" presStyleIdx="1" presStyleCnt="4" custScaleX="616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D9A9496-38DF-4568-85D7-A12838657FDA}" type="pres">
      <dgm:prSet presAssocID="{5E8C8A68-9907-4E02-9624-8C9A6C0AA1D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75A9F1D-A960-4D6E-A004-103EF46F7B50}" type="pres">
      <dgm:prSet presAssocID="{4955CFEE-63D0-4285-B689-09414495AC49}" presName="spacer" presStyleCnt="0"/>
      <dgm:spPr/>
    </dgm:pt>
    <dgm:pt modelId="{B92D61F8-0943-43FE-BCCC-74BFD02EAE96}" type="pres">
      <dgm:prSet presAssocID="{64336FEA-F2C8-464D-8C09-F0AC4BE0AAE8}" presName="comp" presStyleCnt="0"/>
      <dgm:spPr/>
    </dgm:pt>
    <dgm:pt modelId="{94ABEDE1-C4FA-4641-9977-FC48A988BFC2}" type="pres">
      <dgm:prSet presAssocID="{64336FEA-F2C8-464D-8C09-F0AC4BE0AAE8}" presName="box" presStyleLbl="node1" presStyleIdx="2" presStyleCnt="4"/>
      <dgm:spPr/>
      <dgm:t>
        <a:bodyPr/>
        <a:lstStyle/>
        <a:p>
          <a:endParaRPr lang="uk-UA"/>
        </a:p>
      </dgm:t>
    </dgm:pt>
    <dgm:pt modelId="{9BB6486B-3E42-4360-BF71-AF09E6E1B47C}" type="pres">
      <dgm:prSet presAssocID="{64336FEA-F2C8-464D-8C09-F0AC4BE0AAE8}" presName="img" presStyleLbl="fgImgPlace1" presStyleIdx="2" presStyleCnt="4" custScaleX="61690" custScaleY="10324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52FD0AB-5E07-4D48-9992-8608B3223F88}" type="pres">
      <dgm:prSet presAssocID="{64336FEA-F2C8-464D-8C09-F0AC4BE0AAE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B01C735-7985-4CB3-BE8F-F966FC02E0AC}" type="pres">
      <dgm:prSet presAssocID="{7ECB0FA2-97D3-4E5A-8FB6-39DE18571AF7}" presName="spacer" presStyleCnt="0"/>
      <dgm:spPr/>
    </dgm:pt>
    <dgm:pt modelId="{1D13C2B4-A314-4F1F-830A-A28CFB256A19}" type="pres">
      <dgm:prSet presAssocID="{FBB8F121-C51A-4DCF-82E2-2DAD8B521F2E}" presName="comp" presStyleCnt="0"/>
      <dgm:spPr/>
    </dgm:pt>
    <dgm:pt modelId="{C794CB04-24FF-401C-B468-DEE497A47BCE}" type="pres">
      <dgm:prSet presAssocID="{FBB8F121-C51A-4DCF-82E2-2DAD8B521F2E}" presName="box" presStyleLbl="node1" presStyleIdx="3" presStyleCnt="4"/>
      <dgm:spPr/>
      <dgm:t>
        <a:bodyPr/>
        <a:lstStyle/>
        <a:p>
          <a:endParaRPr lang="uk-UA"/>
        </a:p>
      </dgm:t>
    </dgm:pt>
    <dgm:pt modelId="{6DED596C-2D65-4AEC-A4BF-5CF7FEDC1289}" type="pres">
      <dgm:prSet presAssocID="{FBB8F121-C51A-4DCF-82E2-2DAD8B521F2E}" presName="img" presStyleLbl="fgImgPlace1" presStyleIdx="3" presStyleCnt="4" custScaleX="616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83FAD66-B0D1-49AA-BA4C-A1999D485B6A}" type="pres">
      <dgm:prSet presAssocID="{FBB8F121-C51A-4DCF-82E2-2DAD8B521F2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39EC7D9-C062-4AEC-BB6F-B005A1E6C629}" type="presOf" srcId="{64336FEA-F2C8-464D-8C09-F0AC4BE0AAE8}" destId="{D52FD0AB-5E07-4D48-9992-8608B3223F88}" srcOrd="1" destOrd="0" presId="urn:microsoft.com/office/officeart/2005/8/layout/vList4"/>
    <dgm:cxn modelId="{3B2CC6E6-58AD-43B6-9BF3-F7DF571EC24B}" type="presOf" srcId="{64336FEA-F2C8-464D-8C09-F0AC4BE0AAE8}" destId="{94ABEDE1-C4FA-4641-9977-FC48A988BFC2}" srcOrd="0" destOrd="0" presId="urn:microsoft.com/office/officeart/2005/8/layout/vList4"/>
    <dgm:cxn modelId="{AD949047-0A3E-4EB8-927B-4C9E12DB07D1}" type="presOf" srcId="{26C14417-911F-446F-997C-D3FBEB6DD4F7}" destId="{DFF89FE3-9601-4A7E-8F06-C8F56DF29278}" srcOrd="0" destOrd="0" presId="urn:microsoft.com/office/officeart/2005/8/layout/vList4"/>
    <dgm:cxn modelId="{53B72758-95A7-4FA1-9CD9-17EEE45BA024}" srcId="{26C14417-911F-446F-997C-D3FBEB6DD4F7}" destId="{375BBDDB-2528-4AD8-B132-656B5490FF3D}" srcOrd="0" destOrd="0" parTransId="{C5E5A740-B701-4E08-87DD-87C806CEC81F}" sibTransId="{60166BC2-C4EF-4CA4-A618-2E6250BAD8DC}"/>
    <dgm:cxn modelId="{463AC305-82DC-493D-A00A-4F4AF737703E}" type="presOf" srcId="{375BBDDB-2528-4AD8-B132-656B5490FF3D}" destId="{DB4694B6-5EE6-4498-841E-54CF64CC0CF1}" srcOrd="1" destOrd="0" presId="urn:microsoft.com/office/officeart/2005/8/layout/vList4"/>
    <dgm:cxn modelId="{62285086-97A6-41B3-9B11-39FE7890D218}" srcId="{26C14417-911F-446F-997C-D3FBEB6DD4F7}" destId="{5E8C8A68-9907-4E02-9624-8C9A6C0AA1D4}" srcOrd="1" destOrd="0" parTransId="{AE214957-638E-4B1C-9FDF-FDE168F08FEE}" sibTransId="{4955CFEE-63D0-4285-B689-09414495AC49}"/>
    <dgm:cxn modelId="{7649A90D-9726-418F-9292-A6D17F6A26BF}" srcId="{26C14417-911F-446F-997C-D3FBEB6DD4F7}" destId="{FBB8F121-C51A-4DCF-82E2-2DAD8B521F2E}" srcOrd="3" destOrd="0" parTransId="{1D222551-B849-45C8-A522-78DEA5AD9D23}" sibTransId="{A50F51F2-813B-45A5-97AE-1E223AC16CF8}"/>
    <dgm:cxn modelId="{A7740441-B19E-46C0-832C-C983DEFACF3B}" type="presOf" srcId="{FBB8F121-C51A-4DCF-82E2-2DAD8B521F2E}" destId="{C794CB04-24FF-401C-B468-DEE497A47BCE}" srcOrd="0" destOrd="0" presId="urn:microsoft.com/office/officeart/2005/8/layout/vList4"/>
    <dgm:cxn modelId="{89AC22BC-5031-4AB6-82FA-16684D283B33}" type="presOf" srcId="{FBB8F121-C51A-4DCF-82E2-2DAD8B521F2E}" destId="{683FAD66-B0D1-49AA-BA4C-A1999D485B6A}" srcOrd="1" destOrd="0" presId="urn:microsoft.com/office/officeart/2005/8/layout/vList4"/>
    <dgm:cxn modelId="{17D6A2B5-BDFF-49B1-81D7-C0343DB67A46}" type="presOf" srcId="{5E8C8A68-9907-4E02-9624-8C9A6C0AA1D4}" destId="{0D9A9496-38DF-4568-85D7-A12838657FDA}" srcOrd="1" destOrd="0" presId="urn:microsoft.com/office/officeart/2005/8/layout/vList4"/>
    <dgm:cxn modelId="{0AFAA648-EC92-42B3-9759-39F5F98FEC5B}" srcId="{26C14417-911F-446F-997C-D3FBEB6DD4F7}" destId="{64336FEA-F2C8-464D-8C09-F0AC4BE0AAE8}" srcOrd="2" destOrd="0" parTransId="{33569905-E3EB-4E77-AE80-EE6C79FF3553}" sibTransId="{7ECB0FA2-97D3-4E5A-8FB6-39DE18571AF7}"/>
    <dgm:cxn modelId="{CB9AD810-6E16-468C-822A-D7703D9FC7C2}" type="presOf" srcId="{375BBDDB-2528-4AD8-B132-656B5490FF3D}" destId="{795C2001-50BD-4835-809C-9B2727CFF755}" srcOrd="0" destOrd="0" presId="urn:microsoft.com/office/officeart/2005/8/layout/vList4"/>
    <dgm:cxn modelId="{5211A9AE-601C-443F-895B-9A9B5C85FA18}" type="presOf" srcId="{5E8C8A68-9907-4E02-9624-8C9A6C0AA1D4}" destId="{ECB59B97-B33A-4AA1-A2CF-E16BADF3A441}" srcOrd="0" destOrd="0" presId="urn:microsoft.com/office/officeart/2005/8/layout/vList4"/>
    <dgm:cxn modelId="{1A6D90A9-659B-4721-B049-27DB77F569D3}" type="presParOf" srcId="{DFF89FE3-9601-4A7E-8F06-C8F56DF29278}" destId="{F3E06FBB-FC29-4A53-AE13-DFB9FB2F3DF9}" srcOrd="0" destOrd="0" presId="urn:microsoft.com/office/officeart/2005/8/layout/vList4"/>
    <dgm:cxn modelId="{10D6A78B-F9C6-4C54-B9B2-6585E7C6750F}" type="presParOf" srcId="{F3E06FBB-FC29-4A53-AE13-DFB9FB2F3DF9}" destId="{795C2001-50BD-4835-809C-9B2727CFF755}" srcOrd="0" destOrd="0" presId="urn:microsoft.com/office/officeart/2005/8/layout/vList4"/>
    <dgm:cxn modelId="{8D8691FD-1B74-426E-8740-4C8947CC3128}" type="presParOf" srcId="{F3E06FBB-FC29-4A53-AE13-DFB9FB2F3DF9}" destId="{77B4D977-33C1-4B5E-B01A-15682005C11F}" srcOrd="1" destOrd="0" presId="urn:microsoft.com/office/officeart/2005/8/layout/vList4"/>
    <dgm:cxn modelId="{3904DA5A-32F5-4CB2-BEA8-E44FD5309712}" type="presParOf" srcId="{F3E06FBB-FC29-4A53-AE13-DFB9FB2F3DF9}" destId="{DB4694B6-5EE6-4498-841E-54CF64CC0CF1}" srcOrd="2" destOrd="0" presId="urn:microsoft.com/office/officeart/2005/8/layout/vList4"/>
    <dgm:cxn modelId="{E5ADCB31-F3D1-4B67-B6D8-2E5F68E00AEF}" type="presParOf" srcId="{DFF89FE3-9601-4A7E-8F06-C8F56DF29278}" destId="{FDB7BA6E-17F9-4102-83D2-7187ABAB2EC8}" srcOrd="1" destOrd="0" presId="urn:microsoft.com/office/officeart/2005/8/layout/vList4"/>
    <dgm:cxn modelId="{B9513175-B6A1-4A7A-A7F0-3E85D7F3AB70}" type="presParOf" srcId="{DFF89FE3-9601-4A7E-8F06-C8F56DF29278}" destId="{4FF66D11-E38C-4F07-8627-BC58D74D3C09}" srcOrd="2" destOrd="0" presId="urn:microsoft.com/office/officeart/2005/8/layout/vList4"/>
    <dgm:cxn modelId="{90267771-5BE7-45B6-8F7A-F592244C7DEA}" type="presParOf" srcId="{4FF66D11-E38C-4F07-8627-BC58D74D3C09}" destId="{ECB59B97-B33A-4AA1-A2CF-E16BADF3A441}" srcOrd="0" destOrd="0" presId="urn:microsoft.com/office/officeart/2005/8/layout/vList4"/>
    <dgm:cxn modelId="{C61DFA46-DE23-45EC-9FE6-550DC71C7A7C}" type="presParOf" srcId="{4FF66D11-E38C-4F07-8627-BC58D74D3C09}" destId="{688E1D23-F178-4875-AB44-FE5193D362B4}" srcOrd="1" destOrd="0" presId="urn:microsoft.com/office/officeart/2005/8/layout/vList4"/>
    <dgm:cxn modelId="{5DCDB798-71D1-4E30-AC4A-62C8E8F0D59E}" type="presParOf" srcId="{4FF66D11-E38C-4F07-8627-BC58D74D3C09}" destId="{0D9A9496-38DF-4568-85D7-A12838657FDA}" srcOrd="2" destOrd="0" presId="urn:microsoft.com/office/officeart/2005/8/layout/vList4"/>
    <dgm:cxn modelId="{AEB86881-366D-42B9-9295-0E41FB61F6A0}" type="presParOf" srcId="{DFF89FE3-9601-4A7E-8F06-C8F56DF29278}" destId="{075A9F1D-A960-4D6E-A004-103EF46F7B50}" srcOrd="3" destOrd="0" presId="urn:microsoft.com/office/officeart/2005/8/layout/vList4"/>
    <dgm:cxn modelId="{0A11177A-2B8E-4122-A4F8-4FBE84757E6C}" type="presParOf" srcId="{DFF89FE3-9601-4A7E-8F06-C8F56DF29278}" destId="{B92D61F8-0943-43FE-BCCC-74BFD02EAE96}" srcOrd="4" destOrd="0" presId="urn:microsoft.com/office/officeart/2005/8/layout/vList4"/>
    <dgm:cxn modelId="{740A4C37-81DD-448B-9511-C8DB8758C6BA}" type="presParOf" srcId="{B92D61F8-0943-43FE-BCCC-74BFD02EAE96}" destId="{94ABEDE1-C4FA-4641-9977-FC48A988BFC2}" srcOrd="0" destOrd="0" presId="urn:microsoft.com/office/officeart/2005/8/layout/vList4"/>
    <dgm:cxn modelId="{FB4441E1-46CE-410C-A525-C0D7D69917C9}" type="presParOf" srcId="{B92D61F8-0943-43FE-BCCC-74BFD02EAE96}" destId="{9BB6486B-3E42-4360-BF71-AF09E6E1B47C}" srcOrd="1" destOrd="0" presId="urn:microsoft.com/office/officeart/2005/8/layout/vList4"/>
    <dgm:cxn modelId="{03F56A2E-3497-40CB-A365-B02CE246647A}" type="presParOf" srcId="{B92D61F8-0943-43FE-BCCC-74BFD02EAE96}" destId="{D52FD0AB-5E07-4D48-9992-8608B3223F88}" srcOrd="2" destOrd="0" presId="urn:microsoft.com/office/officeart/2005/8/layout/vList4"/>
    <dgm:cxn modelId="{5FC79231-FAC9-44E0-8832-0C2EAAB08BD0}" type="presParOf" srcId="{DFF89FE3-9601-4A7E-8F06-C8F56DF29278}" destId="{DB01C735-7985-4CB3-BE8F-F966FC02E0AC}" srcOrd="5" destOrd="0" presId="urn:microsoft.com/office/officeart/2005/8/layout/vList4"/>
    <dgm:cxn modelId="{A734D8C3-8FF1-4771-95E7-5183DEAFE0C0}" type="presParOf" srcId="{DFF89FE3-9601-4A7E-8F06-C8F56DF29278}" destId="{1D13C2B4-A314-4F1F-830A-A28CFB256A19}" srcOrd="6" destOrd="0" presId="urn:microsoft.com/office/officeart/2005/8/layout/vList4"/>
    <dgm:cxn modelId="{6151BCD4-4C6D-4690-87E6-AF9002BA7A6B}" type="presParOf" srcId="{1D13C2B4-A314-4F1F-830A-A28CFB256A19}" destId="{C794CB04-24FF-401C-B468-DEE497A47BCE}" srcOrd="0" destOrd="0" presId="urn:microsoft.com/office/officeart/2005/8/layout/vList4"/>
    <dgm:cxn modelId="{5FD54BBA-A8F4-49D2-918E-06542AC7B884}" type="presParOf" srcId="{1D13C2B4-A314-4F1F-830A-A28CFB256A19}" destId="{6DED596C-2D65-4AEC-A4BF-5CF7FEDC1289}" srcOrd="1" destOrd="0" presId="urn:microsoft.com/office/officeart/2005/8/layout/vList4"/>
    <dgm:cxn modelId="{8D67F305-F598-4C4D-B57C-B7D7CC162797}" type="presParOf" srcId="{1D13C2B4-A314-4F1F-830A-A28CFB256A19}" destId="{683FAD66-B0D1-49AA-BA4C-A1999D485B6A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8ADC4-AE22-4E4A-91FE-6BF22971E53C}" type="datetimeFigureOut">
              <a:rPr lang="uk-UA" smtClean="0"/>
              <a:pPr/>
              <a:t>03.02.2021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799CF-211D-4EF5-B8F9-4139FB33464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23528" y="3068960"/>
            <a:ext cx="5472608" cy="1752600"/>
          </a:xfrm>
        </p:spPr>
        <p:txBody>
          <a:bodyPr>
            <a:normAutofit fontScale="9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“СНІД – загроза для людства. Обери </a:t>
            </a:r>
            <a:r>
              <a:rPr lang="uk-UA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життя”</a:t>
            </a:r>
            <a:endParaRPr lang="uk-UA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51520" y="404664"/>
            <a:ext cx="532859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5112568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1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СНІД</a:t>
            </a:r>
            <a:endParaRPr lang="uk-UA" sz="1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381328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Презентацію підготувала Демків Марта, учениця групи П-14 Дрогобицького ліцею 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 таке СНІД?</a:t>
            </a:r>
            <a:endParaRPr lang="uk-UA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251520" y="1484784"/>
            <a:ext cx="45365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СНІД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(синдром набутого імунодефіциту) - повільно прогресуюче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інфекційне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захворювання, що характеризується порушеннями функцій імунної системи і сумою різних клінічних ознак. ВІЛ відноситься до групи повільний інфекцій. </a:t>
            </a:r>
          </a:p>
        </p:txBody>
      </p:sp>
      <p:pic>
        <p:nvPicPr>
          <p:cNvPr id="1028" name="Picture 4" descr="F:\Марта папка з предметів\ПРО СНІД\images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8213" y="1772816"/>
            <a:ext cx="436578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300192" y="45811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вірус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СНІДу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1835696" y="4869160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Вірус імунодефіциту людини (ВІЛ) представляє групу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ретровірусів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що носить назву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лентивірусів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(їх ще називають «повільні» віруси).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50% носіїв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ВІЛ-інфекції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тривалість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безсимптомного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періоду дорівнює десяти рокам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uk-UA" sz="24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1259632" y="332656"/>
            <a:ext cx="396044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Вірус імунодефіциту людини                     </a:t>
            </a:r>
            <a:r>
              <a:rPr lang="uk-UA" sz="4400" dirty="0" smtClean="0">
                <a:latin typeface="+mj-lt"/>
                <a:cs typeface="Times New Roman" pitchFamily="18" charset="0"/>
              </a:rPr>
              <a:t> 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123728" y="2708920"/>
            <a:ext cx="24561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ВІЛ</a:t>
            </a:r>
            <a:r>
              <a:rPr lang="uk-UA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uk-UA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265" name="Picture 1" descr="F:\Марта папка з предметів\ПРО СНІД\images (13).jpg"/>
          <p:cNvPicPr>
            <a:picLocks noChangeAspect="1" noChangeArrowheads="1"/>
          </p:cNvPicPr>
          <p:nvPr/>
        </p:nvPicPr>
        <p:blipFill>
          <a:blip r:embed="rId4" cstate="print"/>
          <a:srcRect l="26087"/>
          <a:stretch>
            <a:fillRect/>
          </a:stretch>
        </p:blipFill>
        <p:spPr bwMode="auto">
          <a:xfrm>
            <a:off x="5220072" y="692696"/>
            <a:ext cx="3672408" cy="3740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 відбувається в організмі при зараженні віл-інфекцією ?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395536" y="1700808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Коли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ВІЛ-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інфекція потрапляє 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кров,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відбувається її прикріплення до клітин крові, які відповідають за імунітет. </a:t>
            </a:r>
          </a:p>
        </p:txBody>
      </p:sp>
      <p:pic>
        <p:nvPicPr>
          <p:cNvPr id="12289" name="Picture 1" descr="F:\Марта папка з предметів\ПРО СНІД\ВІРУС СНІД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72816"/>
            <a:ext cx="3928301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284984"/>
            <a:ext cx="3600400" cy="2395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251520" y="177281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Протягом всього періоду хвороби не відбувається ефективної відповідної реакції на присутність ВІЛ.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Крім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цього, ВІЛ характеризується вираженою мінливістю. Результатом цього стає те, що імунні клітини банально не ідентифікують вірус.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Що відбувається в організмі при зараженні віл-інфекцією ?</a:t>
            </a:r>
          </a:p>
        </p:txBody>
      </p:sp>
      <p:pic>
        <p:nvPicPr>
          <p:cNvPr id="5122" name="Picture 2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844824"/>
            <a:ext cx="4067207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3501008"/>
            <a:ext cx="3096344" cy="2068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Симптоми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СНІДу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Ранні симптоми ВІЛ: 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1475656" y="1772816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лихоманка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нез'ясованої етіології більше 1 міс;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загальна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слабкість;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головний біль;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підвищена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стомлюваність;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тривала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діарея (більше 1-2 місяців);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безпричинна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втрата маси тіла на 10% і більше;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пневмонія,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стійка до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стандартної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терапії.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16832"/>
            <a:ext cx="952500" cy="144016"/>
          </a:xfrm>
          <a:prstGeom prst="rect">
            <a:avLst/>
          </a:prstGeom>
          <a:noFill/>
        </p:spPr>
      </p:pic>
      <p:pic>
        <p:nvPicPr>
          <p:cNvPr id="8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276872"/>
            <a:ext cx="952500" cy="144016"/>
          </a:xfrm>
          <a:prstGeom prst="rect">
            <a:avLst/>
          </a:prstGeom>
          <a:noFill/>
        </p:spPr>
      </p:pic>
      <p:pic>
        <p:nvPicPr>
          <p:cNvPr id="9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952500" cy="144016"/>
          </a:xfrm>
          <a:prstGeom prst="rect">
            <a:avLst/>
          </a:prstGeom>
          <a:noFill/>
        </p:spPr>
      </p:pic>
      <p:pic>
        <p:nvPicPr>
          <p:cNvPr id="10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068960"/>
            <a:ext cx="952500" cy="144016"/>
          </a:xfrm>
          <a:prstGeom prst="rect">
            <a:avLst/>
          </a:prstGeom>
          <a:noFill/>
        </p:spPr>
      </p:pic>
      <p:pic>
        <p:nvPicPr>
          <p:cNvPr id="11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952500" cy="144016"/>
          </a:xfrm>
          <a:prstGeom prst="rect">
            <a:avLst/>
          </a:prstGeom>
          <a:noFill/>
        </p:spPr>
      </p:pic>
      <p:pic>
        <p:nvPicPr>
          <p:cNvPr id="12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89040"/>
            <a:ext cx="952500" cy="144016"/>
          </a:xfrm>
          <a:prstGeom prst="rect">
            <a:avLst/>
          </a:prstGeom>
          <a:noFill/>
        </p:spPr>
      </p:pic>
      <p:pic>
        <p:nvPicPr>
          <p:cNvPr id="13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149080"/>
            <a:ext cx="952500" cy="144016"/>
          </a:xfrm>
          <a:prstGeom prst="rect">
            <a:avLst/>
          </a:prstGeom>
          <a:noFill/>
        </p:spPr>
      </p:pic>
      <p:pic>
        <p:nvPicPr>
          <p:cNvPr id="21" name="Picture 1" descr="F:\Марта папка з предметів\ПРО СНІД\images (2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8F7F5"/>
              </a:clrFrom>
              <a:clrTo>
                <a:srgbClr val="F8F7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340768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Симптоми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СНІДу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Ранні симптоми ВІЛ: 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1403648" y="1772816"/>
            <a:ext cx="61926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затяжне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що повторюється або не піддається звичайному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лікуванню,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легенів;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бронхіальний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 легеневий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кандидоз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постійний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кашель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більше 1 місяця;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збільшення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лімфовузлів 2-х і більше груп понад 1 міс;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слабоумство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раніше здорових людей;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лімфома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головного мозку;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більш важкі хвороби. </a:t>
            </a:r>
          </a:p>
        </p:txBody>
      </p:sp>
      <p:pic>
        <p:nvPicPr>
          <p:cNvPr id="7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952500" cy="144016"/>
          </a:xfrm>
          <a:prstGeom prst="rect">
            <a:avLst/>
          </a:prstGeom>
          <a:noFill/>
        </p:spPr>
      </p:pic>
      <p:pic>
        <p:nvPicPr>
          <p:cNvPr id="8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88840"/>
            <a:ext cx="952500" cy="144016"/>
          </a:xfrm>
          <a:prstGeom prst="rect">
            <a:avLst/>
          </a:prstGeom>
          <a:noFill/>
        </p:spPr>
      </p:pic>
      <p:pic>
        <p:nvPicPr>
          <p:cNvPr id="16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068960"/>
            <a:ext cx="952500" cy="144016"/>
          </a:xfrm>
          <a:prstGeom prst="rect">
            <a:avLst/>
          </a:prstGeom>
          <a:noFill/>
        </p:spPr>
      </p:pic>
      <p:pic>
        <p:nvPicPr>
          <p:cNvPr id="17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21088"/>
            <a:ext cx="952500" cy="144016"/>
          </a:xfrm>
          <a:prstGeom prst="rect">
            <a:avLst/>
          </a:prstGeom>
          <a:noFill/>
        </p:spPr>
      </p:pic>
      <p:pic>
        <p:nvPicPr>
          <p:cNvPr id="18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952500" cy="144016"/>
          </a:xfrm>
          <a:prstGeom prst="rect">
            <a:avLst/>
          </a:prstGeom>
          <a:noFill/>
        </p:spPr>
      </p:pic>
      <p:pic>
        <p:nvPicPr>
          <p:cNvPr id="19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869160"/>
            <a:ext cx="952500" cy="144016"/>
          </a:xfrm>
          <a:prstGeom prst="rect">
            <a:avLst/>
          </a:prstGeom>
          <a:noFill/>
        </p:spPr>
      </p:pic>
      <p:pic>
        <p:nvPicPr>
          <p:cNvPr id="20" name="Picture 3" descr="strelki0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509120"/>
            <a:ext cx="952500" cy="144016"/>
          </a:xfrm>
          <a:prstGeom prst="rect">
            <a:avLst/>
          </a:prstGeom>
          <a:noFill/>
        </p:spPr>
      </p:pic>
      <p:pic>
        <p:nvPicPr>
          <p:cNvPr id="21" name="Picture 1" descr="F:\Марта папка з предметів\ПРО СНІД\images (2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8F7F5"/>
              </a:clrFrom>
              <a:clrTo>
                <a:srgbClr val="F8F7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340768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11760" y="188640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Перебіг хвороби</a:t>
            </a:r>
            <a:endParaRPr lang="uk-UA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59632" y="1196752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Через приблизно 3-6 тижнів з моменту зараження настає гостра гарячкова фаза. Проявляється вона не у всіх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ВІЛ-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інфікованих, тільки у 50-70 %. У решті частини хворих інкубаційний період змінює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фаза. </a:t>
            </a:r>
          </a:p>
        </p:txBody>
      </p:sp>
      <p:pic>
        <p:nvPicPr>
          <p:cNvPr id="3074" name="Picture 2" descr="http://promedical.com.ua/wp-content/uploads/2014/04/Bol-v-gor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996952"/>
            <a:ext cx="319235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кутник 12"/>
          <p:cNvSpPr/>
          <p:nvPr/>
        </p:nvSpPr>
        <p:spPr>
          <a:xfrm>
            <a:off x="1691680" y="3140968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Тривалість гострої фази - до декількох тижнів. Після цього періоду у більшості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ВІЛ-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інфікованих настає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фаза. Водночас приблизно у 10% пацієнтів ВІЛ відрізняється блискавичним перебігом, коли стан різко погіршується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411760" y="188640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Перебіг хвороби</a:t>
            </a:r>
            <a:endParaRPr lang="uk-UA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59632" y="1124744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фаза ВІЛ-інфекції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фаза має тривалий перебіг. Приблизно у 50 % ВІЛ-інфікованих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фаза може тривати до 10 років. Швидкість протікання даної фази залежить від того, з якою швидкістю розмножується вірус.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СНІД 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розгорнута стадія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ВІЛ: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Дана стадія характеризується активізацією так званих опортуністичних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інфекцій.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F:\Марта папка з предметів\ПРО СНІД\images (22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D2C2"/>
              </a:clrFrom>
              <a:clrTo>
                <a:srgbClr val="FDD2C2">
                  <a:alpha val="0"/>
                </a:srgbClr>
              </a:clrTo>
            </a:clrChange>
          </a:blip>
          <a:srcRect b="15460"/>
          <a:stretch>
            <a:fillRect/>
          </a:stretch>
        </p:blipFill>
        <p:spPr bwMode="auto">
          <a:xfrm>
            <a:off x="7199784" y="5837216"/>
            <a:ext cx="1944216" cy="1020784"/>
          </a:xfrm>
          <a:prstGeom prst="rect">
            <a:avLst/>
          </a:prstGeom>
          <a:noFill/>
        </p:spPr>
      </p:pic>
      <p:pic>
        <p:nvPicPr>
          <p:cNvPr id="7" name="Picture 1" descr="F:\Марта папка з предметів\ПРО СНІД\images (22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D2C2"/>
              </a:clrFrom>
              <a:clrTo>
                <a:srgbClr val="FDD2C2">
                  <a:alpha val="0"/>
                </a:srgbClr>
              </a:clrTo>
            </a:clrChange>
          </a:blip>
          <a:srcRect b="15460"/>
          <a:stretch>
            <a:fillRect/>
          </a:stretch>
        </p:blipFill>
        <p:spPr bwMode="auto">
          <a:xfrm>
            <a:off x="5220072" y="5837216"/>
            <a:ext cx="1944216" cy="1020784"/>
          </a:xfrm>
          <a:prstGeom prst="rect">
            <a:avLst/>
          </a:prstGeom>
          <a:noFill/>
        </p:spPr>
      </p:pic>
      <p:pic>
        <p:nvPicPr>
          <p:cNvPr id="8" name="Picture 1" descr="F:\Марта папка з предметів\ПРО СНІД\images (22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D2C2"/>
              </a:clrFrom>
              <a:clrTo>
                <a:srgbClr val="FDD2C2">
                  <a:alpha val="0"/>
                </a:srgbClr>
              </a:clrTo>
            </a:clrChange>
          </a:blip>
          <a:srcRect b="15460"/>
          <a:stretch>
            <a:fillRect/>
          </a:stretch>
        </p:blipFill>
        <p:spPr bwMode="auto">
          <a:xfrm>
            <a:off x="3203848" y="5837216"/>
            <a:ext cx="1944216" cy="1020784"/>
          </a:xfrm>
          <a:prstGeom prst="rect">
            <a:avLst/>
          </a:prstGeom>
          <a:noFill/>
        </p:spPr>
      </p:pic>
      <p:pic>
        <p:nvPicPr>
          <p:cNvPr id="9" name="Picture 1" descr="F:\Марта папка з предметів\ПРО СНІД\images (22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D2C2"/>
              </a:clrFrom>
              <a:clrTo>
                <a:srgbClr val="FDD2C2">
                  <a:alpha val="0"/>
                </a:srgbClr>
              </a:clrTo>
            </a:clrChange>
          </a:blip>
          <a:srcRect b="15460"/>
          <a:stretch>
            <a:fillRect/>
          </a:stretch>
        </p:blipFill>
        <p:spPr bwMode="auto">
          <a:xfrm>
            <a:off x="1187624" y="5837216"/>
            <a:ext cx="1944216" cy="1020784"/>
          </a:xfrm>
          <a:prstGeom prst="rect">
            <a:avLst/>
          </a:prstGeom>
          <a:noFill/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pic>
        <p:nvPicPr>
          <p:cNvPr id="2051" name="Picture 3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4077072"/>
            <a:ext cx="2088232" cy="17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789040"/>
            <a:ext cx="3728986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Яким чином можна заразитися 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ВІЛ-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інфекцією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2606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Яким чином можна заразитися      </a:t>
            </a:r>
            <a:r>
              <a:rPr kumimoji="0" lang="uk-UA" sz="4400" b="1" i="0" u="none" strike="noStrike" kern="1200" cap="none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ВІЛ-</a:t>
            </a:r>
            <a:r>
              <a:rPr kumimoji="0" lang="uk-UA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інфекцією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179512" y="1844824"/>
            <a:ext cx="38164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статевому контакті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ін'єкційних наркоманів 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Під час процедури переливання крові або її компонентів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Від матері дитині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Від хворих медперсоналу і навпаки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7" name="Picture 1" descr="F:\Марта папка з предметів\ПРО СНІД\images (2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772816"/>
            <a:ext cx="4932548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15616" y="0"/>
            <a:ext cx="8028384" cy="128215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uk-UA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Яким чином неможливо заразитися ВІЛ</a:t>
            </a:r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kumimoji="0" lang="uk-UA" sz="44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187624" y="1484784"/>
            <a:ext cx="7956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Якщо серед знайомих вам людей є інфікована ВІЛ, потрібно знати, що інфекцією неможливо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заразитися через: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96336" y="2708920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4208" y="2708920"/>
            <a:ext cx="72008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</p:txBody>
      </p:sp>
      <p:pic>
        <p:nvPicPr>
          <p:cNvPr id="10241" name="Picture 1" descr="F:\Марта папка з предметів\ПРО СНІД\images (2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437112"/>
            <a:ext cx="3168352" cy="2108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кутник 14"/>
          <p:cNvSpPr/>
          <p:nvPr/>
        </p:nvSpPr>
        <p:spPr>
          <a:xfrm>
            <a:off x="1547664" y="2348880"/>
            <a:ext cx="4464496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--  під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час чхання та кашлю;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--  через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рукостискання;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--  через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поцілунок або обійми;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--  вживаючи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спільну з хворим їжу або пиття;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--  в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лазнях, басейнах, саунах; шляхом «уколів» в метро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272" y="2708920"/>
            <a:ext cx="72008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</p:txBody>
      </p:sp>
      <p:pic>
        <p:nvPicPr>
          <p:cNvPr id="17" name="Picture 3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5" cstate="print"/>
          <a:srcRect b="22721"/>
          <a:stretch>
            <a:fillRect/>
          </a:stretch>
        </p:blipFill>
        <p:spPr bwMode="auto">
          <a:xfrm>
            <a:off x="3491880" y="5013176"/>
            <a:ext cx="214312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pic>
        <p:nvPicPr>
          <p:cNvPr id="29698" name="Picture 2" descr="Пов’язане зображенн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0"/>
            <a:ext cx="6783288" cy="6783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Принципи лікування </a:t>
            </a:r>
            <a:r>
              <a:rPr lang="uk-UA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ВІЛ–інфекції</a:t>
            </a:r>
            <a:r>
              <a:rPr lang="uk-UA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323528" y="1124744"/>
            <a:ext cx="4752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Основою медичного ведення ВІЛ-інфікованих, що дає змогу продовжити і поліпшити життя хворих, є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Антиретровірусна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терапія). Ця терапія не знищує ВІЛ і не видаляє його з організму, а тільки перешкоджає його реплікації, тому ВІЛ-інфіковані повинні приймати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АРВ-препарати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протягом усього життя. </a:t>
            </a:r>
          </a:p>
        </p:txBody>
      </p:sp>
      <p:pic>
        <p:nvPicPr>
          <p:cNvPr id="8197" name="Picture 5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268760"/>
            <a:ext cx="3679095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9" name="Picture 7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717032"/>
            <a:ext cx="2695575" cy="1695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Принципи лікування </a:t>
            </a:r>
            <a:r>
              <a:rPr lang="uk-UA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ВІЛ–інфекції</a:t>
            </a:r>
            <a:r>
              <a:rPr lang="uk-UA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graphicFrame>
        <p:nvGraphicFramePr>
          <p:cNvPr id="8" name="Схема 7"/>
          <p:cNvGraphicFramePr/>
          <p:nvPr/>
        </p:nvGraphicFramePr>
        <p:xfrm>
          <a:off x="683568" y="1052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4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1268760"/>
            <a:ext cx="1979712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Результат пошуку зображень за запитом &quot;снід зображення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51602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376" r="1376"/>
          <a:stretch>
            <a:fillRect/>
          </a:stretch>
        </p:blipFill>
        <p:spPr bwMode="auto">
          <a:xfrm>
            <a:off x="0" y="5749255"/>
            <a:ext cx="9144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2339752" y="260648"/>
            <a:ext cx="5287153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/>
            <a:r>
              <a:rPr lang="uk-UA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Профілактика </a:t>
            </a:r>
            <a:r>
              <a:rPr lang="uk-UA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СНІДу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511152" y="1268760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Профілактика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СНІДу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включає в себе:</a:t>
            </a:r>
          </a:p>
          <a:p>
            <a:pPr fontAlgn="base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· Пропаганду засобів попередження зараження ВІЛ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· Зміна способу життя людей;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· Зведення до мінімуму факторів ризику серед осіб, які належать до груп підвищеної небезпеки інфікування;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· Вивчення соціальних умов, що сприяють поширенню захворювання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F:\Марта папка з предметів\ПРО СНІД\images (1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149080"/>
            <a:ext cx="3493750" cy="2376264"/>
          </a:xfrm>
          <a:prstGeom prst="rect">
            <a:avLst/>
          </a:prstGeom>
          <a:noFill/>
        </p:spPr>
      </p:pic>
      <p:pic>
        <p:nvPicPr>
          <p:cNvPr id="7170" name="Picture 2" descr="F:\Марта папка з предметів\ПРО СНІД\завантаження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0406" y="3861048"/>
            <a:ext cx="3753594" cy="2851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376" r="1376"/>
          <a:stretch>
            <a:fillRect/>
          </a:stretch>
        </p:blipFill>
        <p:spPr bwMode="auto">
          <a:xfrm rot="16200000">
            <a:off x="-2874627" y="2874627"/>
            <a:ext cx="6858000" cy="110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F:\Марта папка з предметів\ПРО СНІД\images (16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13176"/>
            <a:ext cx="1503610" cy="1503610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1331640" y="2204864"/>
            <a:ext cx="2952328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Уникнути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зараження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ВІЛ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не так складно, як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вилікувати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вже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існуючу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інфекцію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тому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варто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докладати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всіх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зусиль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для того, 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щоб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кожного з нас минула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ця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біда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uk-UA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0"/>
            <a:ext cx="1872208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!!!</a:t>
            </a:r>
            <a:endParaRPr lang="uk-UA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5" name="Picture 1" descr="F:\Марта папка з предметів\ПРО СНІД\завантаження (2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AF6EB"/>
              </a:clrFrom>
              <a:clrTo>
                <a:srgbClr val="FAF6E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0"/>
            <a:ext cx="5468446" cy="6670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476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СНІД</vt:lpstr>
      <vt:lpstr>Що таке СНІД?</vt:lpstr>
      <vt:lpstr>Слайд 3</vt:lpstr>
      <vt:lpstr>Що відбувається в організмі при зараженні віл-інфекцією ?</vt:lpstr>
      <vt:lpstr>Слайд 5</vt:lpstr>
      <vt:lpstr>Симптоми СНІДу. Ранні симптоми ВІЛ: </vt:lpstr>
      <vt:lpstr>Симптоми СНІДу. Ранні симптоми ВІЛ: </vt:lpstr>
      <vt:lpstr>Слайд 8</vt:lpstr>
      <vt:lpstr>Слайд 9</vt:lpstr>
      <vt:lpstr>Яким чином можна заразитися      ВІЛ- інфекцією</vt:lpstr>
      <vt:lpstr>Слайд 11</vt:lpstr>
      <vt:lpstr>Слайд 12</vt:lpstr>
      <vt:lpstr>Принципи лікування ВІЛ–інфекції.</vt:lpstr>
      <vt:lpstr>Принципи лікування ВІЛ–інфекції.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СНІД</dc:title>
  <dc:creator>Music</dc:creator>
  <cp:lastModifiedBy>Admin</cp:lastModifiedBy>
  <cp:revision>50</cp:revision>
  <dcterms:created xsi:type="dcterms:W3CDTF">2017-12-09T16:20:28Z</dcterms:created>
  <dcterms:modified xsi:type="dcterms:W3CDTF">2021-02-03T07:57:31Z</dcterms:modified>
</cp:coreProperties>
</file>